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creio, Senhor, </a:t>
            </a:r>
          </a:p>
          <a:p>
            <a:r>
              <a:rPr lang="pt-BR" dirty="0"/>
              <a:t>na divina promessa, </a:t>
            </a:r>
          </a:p>
          <a:p>
            <a:r>
              <a:rPr lang="pt-BR" dirty="0"/>
              <a:t>Vitórias já tive </a:t>
            </a:r>
          </a:p>
          <a:p>
            <a:r>
              <a:rPr lang="pt-BR"/>
              <a:t>nas </a:t>
            </a:r>
            <a:r>
              <a:rPr lang="pt-BR" dirty="0"/>
              <a:t>lutas aqui,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Contudo, em sua força, o homem tropeça: </a:t>
            </a:r>
          </a:p>
          <a:p>
            <a:r>
              <a:rPr lang="pt-BR" dirty="0"/>
              <a:t>Por isso, Senhor, </a:t>
            </a:r>
          </a:p>
          <a:p>
            <a:r>
              <a:rPr lang="pt-BR" dirty="0"/>
              <a:t>eu preciso de Ti.</a:t>
            </a:r>
          </a:p>
        </p:txBody>
      </p:sp>
    </p:spTree>
    <p:extLst>
      <p:ext uri="{BB962C8B-B14F-4D97-AF65-F5344CB8AC3E}">
        <p14:creationId xmlns:p14="http://schemas.microsoft.com/office/powerpoint/2010/main" val="12655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4D8263-DB5B-4CE8-B8E6-2101A40533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luz que me guia </a:t>
            </a:r>
          </a:p>
          <a:p>
            <a:r>
              <a:rPr lang="pt-BR" dirty="0"/>
              <a:t>no escuro caminho </a:t>
            </a:r>
          </a:p>
          <a:p>
            <a:r>
              <a:rPr lang="pt-BR" dirty="0"/>
              <a:t>Fulgura de cima, </a:t>
            </a:r>
          </a:p>
          <a:p>
            <a:r>
              <a:rPr lang="pt-BR" dirty="0"/>
              <a:t>do Deus criador;</a:t>
            </a:r>
          </a:p>
        </p:txBody>
      </p:sp>
    </p:spTree>
    <p:extLst>
      <p:ext uri="{BB962C8B-B14F-4D97-AF65-F5344CB8AC3E}">
        <p14:creationId xmlns:p14="http://schemas.microsoft.com/office/powerpoint/2010/main" val="2616353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B8464E-4B0B-4447-AEF8-648D108638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Contudo, não posso </a:t>
            </a:r>
          </a:p>
          <a:p>
            <a:r>
              <a:rPr lang="pt-BR" dirty="0"/>
              <a:t>segui-la sozinho: </a:t>
            </a:r>
          </a:p>
          <a:p>
            <a:r>
              <a:rPr lang="pt-BR" dirty="0"/>
              <a:t>Por isso, eu preciso </a:t>
            </a:r>
          </a:p>
          <a:p>
            <a:r>
              <a:rPr lang="pt-BR" dirty="0"/>
              <a:t>de Ti, meu Senhor.</a:t>
            </a:r>
          </a:p>
        </p:txBody>
      </p:sp>
    </p:spTree>
    <p:extLst>
      <p:ext uri="{BB962C8B-B14F-4D97-AF65-F5344CB8AC3E}">
        <p14:creationId xmlns:p14="http://schemas.microsoft.com/office/powerpoint/2010/main" val="837211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Bem sei que, nas preces, </a:t>
            </a:r>
          </a:p>
          <a:p>
            <a:r>
              <a:rPr lang="pt-BR" dirty="0"/>
              <a:t>eu posso buscar-Te, </a:t>
            </a:r>
          </a:p>
          <a:p>
            <a:r>
              <a:rPr lang="pt-BR" dirty="0"/>
              <a:t>Jamais dessa bênção </a:t>
            </a:r>
          </a:p>
          <a:p>
            <a:r>
              <a:rPr lang="pt-BR" dirty="0"/>
              <a:t>na vida eu descri, </a:t>
            </a:r>
          </a:p>
        </p:txBody>
      </p:sp>
    </p:spTree>
    <p:extLst>
      <p:ext uri="{BB962C8B-B14F-4D97-AF65-F5344CB8AC3E}">
        <p14:creationId xmlns:p14="http://schemas.microsoft.com/office/powerpoint/2010/main" val="1109410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SENHOR, EU PRECISO DE TI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221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Contudo, é possível </a:t>
            </a:r>
          </a:p>
          <a:p>
            <a:r>
              <a:rPr lang="pt-BR" dirty="0"/>
              <a:t>que dela me aparte: </a:t>
            </a:r>
          </a:p>
          <a:p>
            <a:r>
              <a:rPr lang="pt-BR" dirty="0"/>
              <a:t>Por isso, Senhor, </a:t>
            </a:r>
          </a:p>
          <a:p>
            <a:r>
              <a:rPr lang="pt-BR" dirty="0"/>
              <a:t>eu preciso de Ti. </a:t>
            </a:r>
          </a:p>
        </p:txBody>
      </p:sp>
    </p:spTree>
    <p:extLst>
      <p:ext uri="{BB962C8B-B14F-4D97-AF65-F5344CB8AC3E}">
        <p14:creationId xmlns:p14="http://schemas.microsoft.com/office/powerpoint/2010/main" val="3142129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157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SENHOR, EU PRECISO DE TI</vt:lpstr>
      <vt:lpstr>SENHOR, EU PRECISO DE TI</vt:lpstr>
      <vt:lpstr>SENHOR, EU PRECISO DE TI</vt:lpstr>
      <vt:lpstr>SENHOR, EU PRECISO DE TI</vt:lpstr>
      <vt:lpstr>SENHOR, EU PRECISO DE TI</vt:lpstr>
      <vt:lpstr>SENHOR, EU PRECISO DE TI</vt:lpstr>
      <vt:lpstr>SENHOR, EU PRECISO DE 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2019-06-12T22:20:32Z</dcterms:modified>
</cp:coreProperties>
</file>

<file path=docProps/thumbnail.jpeg>
</file>